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E93C01-6A23-4B8E-8D08-F7DEA7E704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B8000D-4231-4CBA-8D9A-84E3192CAF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EB8C38-F4D8-412F-B8E4-A946FFADF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AD5B-F839-4BF5-85B4-2B512299B3D4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DA443F-BC91-4342-9872-752AE2400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91741E-4070-4180-9E2A-B0DE070D1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A3B9-8F48-4119-852E-D9275B6A6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451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3F1F85-46D3-444A-863B-97168E271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EA1E7AB-C24E-44D2-A2DF-FE75DCF38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5E0F7B-EA72-4558-B039-747B623FA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AD5B-F839-4BF5-85B4-2B512299B3D4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991F0A-11AE-4514-90F3-0A7659410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21F0BA-1E28-4B8A-A456-F9F5FC3DD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A3B9-8F48-4119-852E-D9275B6A6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521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BDDBC7A-E94C-48FC-ADA9-D1E09A2F40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7764F03-BFB2-4F5B-B10F-A531704BB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1BF4BF-5651-446C-A79A-9AFE04C62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AD5B-F839-4BF5-85B4-2B512299B3D4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EA0AF5-C41A-4F90-903D-BE00E27C4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247759-AC2D-48B4-B9A6-565650838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A3B9-8F48-4119-852E-D9275B6A6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39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8361C-1C4D-4CE1-A67C-D4740BCDC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3C417-BBC3-4C1A-8B3C-832E3FA58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A1D59F-54E8-448C-A597-81956BA07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AD5B-F839-4BF5-85B4-2B512299B3D4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AEC8D6-7924-482D-B6E6-96693A014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02CB4E-9975-45C0-A417-6F0D80062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A3B9-8F48-4119-852E-D9275B6A6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68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2A2BB2-A277-4294-8D06-2A3345846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CF822F-D38A-419E-B5BE-62DBAF9E3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0384F6-519D-4AE5-81AD-811A40581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AD5B-F839-4BF5-85B4-2B512299B3D4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13D0F7-0DBB-45CF-8CC7-83B1B5D32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357518-B279-4ACF-9FE5-50E79EA97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A3B9-8F48-4119-852E-D9275B6A6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445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62B7D0-78EF-4532-94DE-5D0325E92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BCA394-AB2B-4B02-BEE9-B57654DD53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E046C36-9446-4633-AFF0-D9F937382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546FB5A-8DF8-43C1-9311-C94BF08D7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AD5B-F839-4BF5-85B4-2B512299B3D4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9702A3-5031-4693-BC93-B591DFD28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B0851A-818F-4D15-BBA6-9517CDED2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A3B9-8F48-4119-852E-D9275B6A6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716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D252C2-DDBD-4264-B46C-805610B5A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64DA30-2F81-40EB-9202-CF481F086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4873A1-3A9D-4220-A866-2D68B3D31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7AE3E74-A0E2-456D-8830-744809592C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8DE3AED-F523-414D-AA96-96925CB180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049B1DF-8085-40B1-9361-8C72D476D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AD5B-F839-4BF5-85B4-2B512299B3D4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5C80CC2-000F-4DBF-AF26-9CD1FE249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E058D39-6769-4B86-907C-F8C9E3D9C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A3B9-8F48-4119-852E-D9275B6A6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58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6DB4A-60C7-4BB4-A4F3-FAF91FA67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E6E1006-A3CF-4AF7-8998-0468F2412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AD5B-F839-4BF5-85B4-2B512299B3D4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D3DF745-F729-478D-9B64-8743862A1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6BA289D-18BC-49E0-B672-C8B9F1C54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A3B9-8F48-4119-852E-D9275B6A6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9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610E156-AF68-4B5A-9991-56798D30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AD5B-F839-4BF5-85B4-2B512299B3D4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7C1CD66-C3FC-4FDA-8B4F-454A003F2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999186B-4110-43A1-81E7-65F47080B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A3B9-8F48-4119-852E-D9275B6A6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115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BB4728-E405-4A0E-A01B-8AC7AFE96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475E56-B801-40C5-8FEB-A04A045A1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E8D3926-92AD-48D9-B8B3-97D321D29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DC9E954-E3A5-4436-B8B4-06A744C0F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AD5B-F839-4BF5-85B4-2B512299B3D4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DE1C5D-45F4-465B-9712-267F949B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0961292-1BFC-4D4D-AD0C-B34650DAD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A3B9-8F48-4119-852E-D9275B6A6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02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ED63CC-813A-49D3-BD6E-5DDF283D4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7EA38AF-F2B4-4B23-9135-11BAA37D6C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E135FF6-93FD-405A-918C-255DCAB17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A60D4F3-9B94-488D-8CEE-FD5210E85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AD5B-F839-4BF5-85B4-2B512299B3D4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4DCE4F-6E9C-4E7E-96E4-D785C6ED9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20517C-A345-40B2-B7E7-A3C5124CF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A3B9-8F48-4119-852E-D9275B6A6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951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D157A11-48F3-4019-B891-3C258006D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BC1802-879D-4107-B472-E541C3293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78049E-8DAF-4961-B768-42B963E9F5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AAD5B-F839-4BF5-85B4-2B512299B3D4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C28B2F-FE69-493D-9909-1A821C6EA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2023A2-9DA6-4E1B-83FE-227C048B59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5A3B9-8F48-4119-852E-D9275B6A6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42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0320B8-B547-4CD4-B862-51C10143B5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Kolonialismus</a:t>
            </a:r>
          </a:p>
        </p:txBody>
      </p:sp>
    </p:spTree>
    <p:extLst>
      <p:ext uri="{BB962C8B-B14F-4D97-AF65-F5344CB8AC3E}">
        <p14:creationId xmlns:p14="http://schemas.microsoft.com/office/powerpoint/2010/main" val="4149612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31BE5C-F354-4945-844F-8BCF1E9BB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81739"/>
            <a:ext cx="10515600" cy="342889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Jakou událost může tento text popisovat?</a:t>
            </a:r>
          </a:p>
          <a:p>
            <a:endParaRPr lang="cs-CZ" dirty="0"/>
          </a:p>
          <a:p>
            <a:r>
              <a:rPr lang="cs-CZ" dirty="0"/>
              <a:t>Jakou větou by mohl text pokračovat a tím i končit?</a:t>
            </a:r>
          </a:p>
          <a:p>
            <a:pPr marL="514350" indent="-514350">
              <a:buAutoNum type="alphaLcParenR"/>
            </a:pPr>
            <a:r>
              <a:rPr lang="cs-CZ" sz="2000" dirty="0"/>
              <a:t>Začali jsme bojovat a bílé muže vyvražďovat.</a:t>
            </a:r>
          </a:p>
          <a:p>
            <a:pPr marL="514350" indent="-514350">
              <a:buAutoNum type="alphaLcParenR"/>
            </a:pPr>
            <a:r>
              <a:rPr lang="cs-CZ" sz="2000" dirty="0"/>
              <a:t>Od té doby dosud, nepřinesli nám bílí muži nic, než válku a zmatek.</a:t>
            </a:r>
          </a:p>
          <a:p>
            <a:pPr marL="514350" indent="-514350">
              <a:buAutoNum type="alphaLcParenR"/>
            </a:pPr>
            <a:r>
              <a:rPr lang="cs-CZ" sz="2000" dirty="0"/>
              <a:t>Loď jsme otočili zpět, odkud přijela.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3000" dirty="0"/>
              <a:t>Proč původní obyvatelé před bělochy ustoupili?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8AA72EB-7B0E-44F8-A5DE-F3C572793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209746"/>
            <a:ext cx="10322069" cy="249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47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BFEBA6-2A35-4397-93B6-6AD6D6215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47053"/>
            <a:ext cx="10515600" cy="2429910"/>
          </a:xfrm>
        </p:spPr>
        <p:txBody>
          <a:bodyPr/>
          <a:lstStyle/>
          <a:p>
            <a:r>
              <a:rPr lang="cs-CZ" dirty="0"/>
              <a:t>Proč koloniální velmoci rozšiřovaly jejich državy/kolonie?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Vysvětlete, proč Britové mohli tvrdit, „že nad jejich říší Slunce nezapadá“?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880A172-0582-4F14-A1C9-E605BD49F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572" y="227796"/>
            <a:ext cx="8701695" cy="329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18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D61CE46D-8001-4587-8316-C71F7380F1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016254"/>
            <a:ext cx="10905066" cy="4825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970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6286F6-13BE-488D-B590-1DF421B97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2142" y="1825625"/>
            <a:ext cx="5031658" cy="4351338"/>
          </a:xfrm>
        </p:spPr>
        <p:txBody>
          <a:bodyPr/>
          <a:lstStyle/>
          <a:p>
            <a:r>
              <a:rPr lang="cs-CZ" dirty="0"/>
              <a:t>Popište dvě odlišné skupiny lidí na ilustraci.</a:t>
            </a:r>
          </a:p>
          <a:p>
            <a:endParaRPr lang="cs-CZ" dirty="0"/>
          </a:p>
          <a:p>
            <a:r>
              <a:rPr lang="cs-CZ" dirty="0"/>
              <a:t>Podle čeho poznáte, že Evropané pocházejí z Francie?</a:t>
            </a:r>
          </a:p>
          <a:p>
            <a:endParaRPr lang="cs-CZ" dirty="0"/>
          </a:p>
          <a:p>
            <a:r>
              <a:rPr lang="cs-CZ" dirty="0"/>
              <a:t>Proč mohli Evropané mezi tolika neznámými lidmi vystupovat tak sebejistě?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F03C6BE-D208-45BA-957C-AFA27B6AC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9778"/>
            <a:ext cx="4496803" cy="6378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78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76B4D2-71D9-471C-8D74-778610DFB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090129"/>
            <a:ext cx="5469835" cy="4351338"/>
          </a:xfrm>
        </p:spPr>
        <p:txBody>
          <a:bodyPr/>
          <a:lstStyle/>
          <a:p>
            <a:r>
              <a:rPr lang="cs-CZ" dirty="0"/>
              <a:t>Podle mapy urči, které koloniální velmoci měly v Africe nejvíce držav.</a:t>
            </a:r>
          </a:p>
          <a:p>
            <a:endParaRPr lang="cs-CZ" dirty="0"/>
          </a:p>
          <a:p>
            <a:r>
              <a:rPr lang="cs-CZ" dirty="0"/>
              <a:t>Jmenuj některé státy (državy) každé z velmocí.</a:t>
            </a:r>
          </a:p>
        </p:txBody>
      </p:sp>
      <p:pic>
        <p:nvPicPr>
          <p:cNvPr id="1026" name="Picture 2" descr="Kolonialismus v Africe – Afrikaonline.cz">
            <a:extLst>
              <a:ext uri="{FF2B5EF4-FFF2-40B4-BE49-F238E27FC236}">
                <a16:creationId xmlns:a16="http://schemas.microsoft.com/office/drawing/2014/main" id="{FD547A38-92A2-43A5-A357-27AA2C3C2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105" y="355038"/>
            <a:ext cx="5284652" cy="5992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61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134</Words>
  <Application>Microsoft Office PowerPoint</Application>
  <PresentationFormat>Širokoúhlá obrazovka</PresentationFormat>
  <Paragraphs>20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Kolonialismus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Kolonialismus</dc:title>
  <dc:creator>Daniel Procházka</dc:creator>
  <cp:lastModifiedBy>Daniel Procházka</cp:lastModifiedBy>
  <cp:revision>4</cp:revision>
  <dcterms:created xsi:type="dcterms:W3CDTF">2021-04-13T05:48:41Z</dcterms:created>
  <dcterms:modified xsi:type="dcterms:W3CDTF">2021-04-13T06:19:48Z</dcterms:modified>
</cp:coreProperties>
</file>